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aveSubsetFonts="1">
  <p:sldMasterIdLst>
    <p:sldMasterId id="2147483660" r:id="rId1"/>
  </p:sldMasterIdLst>
  <p:notesMasterIdLst>
    <p:notesMasterId r:id="rId7"/>
  </p:notesMasterIdLst>
  <p:sldIdLst>
    <p:sldId id="351" r:id="rId2"/>
    <p:sldId id="390" r:id="rId3"/>
    <p:sldId id="388" r:id="rId4"/>
    <p:sldId id="384" r:id="rId5"/>
    <p:sldId id="329" r:id="rId6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1F1F"/>
    <a:srgbClr val="2D275E"/>
    <a:srgbClr val="9679FF"/>
    <a:srgbClr val="5064B4"/>
    <a:srgbClr val="E9EBF3"/>
    <a:srgbClr val="8A6BFF"/>
    <a:srgbClr val="F1F6FB"/>
    <a:srgbClr val="C5C1E5"/>
    <a:srgbClr val="EEF0F6"/>
    <a:srgbClr val="DEE1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100" d="100"/>
          <a:sy n="100" d="100"/>
        </p:scale>
        <p:origin x="1098" y="300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77" d="100"/>
          <a:sy n="77" d="100"/>
        </p:scale>
        <p:origin x="3228" y="12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2B0AC24-DB2B-4FBB-9A13-7EC718CE50D0}" type="datetimeFigureOut">
              <a:rPr lang="ko-KR" altLang="en-US" smtClean="0"/>
              <a:t>2024-11-06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F38DC61-B1DF-41BB-8FB4-D60F67774E7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081313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2021 @ Kevinlab Inc/ Web manual for administrator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3A4E-5006-4F8B-885A-81C799E3F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6378031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2021 @ Kevinlab Inc/ Web manual for administrator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3A4E-5006-4F8B-885A-81C799E3F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4453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2021 @ Kevinlab Inc/ Web manual for administrator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3A4E-5006-4F8B-885A-81C799E3F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623643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8649" y="6361024"/>
            <a:ext cx="5038905" cy="365125"/>
          </a:xfrm>
        </p:spPr>
        <p:txBody>
          <a:bodyPr/>
          <a:lstStyle/>
          <a:p>
            <a:pPr algn="l"/>
            <a:r>
              <a:rPr lang="en-US" altLang="ko-KR" dirty="0"/>
              <a:t>Copyright 2021 @ </a:t>
            </a:r>
            <a:r>
              <a:rPr lang="en-US" altLang="ko-KR" dirty="0" err="1"/>
              <a:t>Kevinlab</a:t>
            </a:r>
            <a:r>
              <a:rPr lang="en-US" altLang="ko-KR" dirty="0"/>
              <a:t> Inc/ Web manual for administrator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3A4E-5006-4F8B-885A-81C799E3F5EF}" type="slidenum">
              <a:rPr lang="ko-KR" altLang="en-US" smtClean="0"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018173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23888" y="6356351"/>
            <a:ext cx="5491162" cy="365125"/>
          </a:xfrm>
        </p:spPr>
        <p:txBody>
          <a:bodyPr/>
          <a:lstStyle/>
          <a:p>
            <a:pPr algn="l"/>
            <a:r>
              <a:rPr lang="en-US" altLang="ko-KR" dirty="0"/>
              <a:t>Copyright 2021 @ </a:t>
            </a:r>
            <a:r>
              <a:rPr lang="en-US" altLang="ko-KR" dirty="0" err="1"/>
              <a:t>Kevinlab</a:t>
            </a:r>
            <a:r>
              <a:rPr lang="en-US" altLang="ko-KR" dirty="0"/>
              <a:t> Inc/ Web manual for administrator</a:t>
            </a:r>
            <a:endParaRPr lang="ko-KR" alt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3A4E-5006-4F8B-885A-81C799E3F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58877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2021 @ Kevinlab Inc/ Web manual for administrator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3A4E-5006-4F8B-885A-81C799E3F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003245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2021 @ Kevinlab Inc/ Web manual for administrator</a:t>
            </a:r>
            <a:endParaRPr lang="ko-KR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3A4E-5006-4F8B-885A-81C799E3F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308134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2021 @ Kevinlab Inc/ Web manual for administrator</a:t>
            </a:r>
            <a:endParaRPr lang="ko-KR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3A4E-5006-4F8B-885A-81C799E3F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5590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2021 @ Kevinlab Inc/ Web manual for administrator</a:t>
            </a:r>
            <a:endParaRPr lang="ko-KR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3A4E-5006-4F8B-885A-81C799E3F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4286263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2021 @ Kevinlab Inc/ Web manual for administrator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3A4E-5006-4F8B-885A-81C799E3F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7431812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ko-KR" altLang="en-US"/>
              <a:t>그림을 추가하려면 아이콘을 클릭하십시오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ko-KR"/>
              <a:t>Copyright 2021 @ Kevinlab Inc/ Web manual for administrator</a:t>
            </a:r>
            <a:endParaRPr lang="ko-KR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973A4E-5006-4F8B-885A-81C799E3F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89841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altLang="ko-KR"/>
              <a:t>Copyright 2021 @ Kevinlab Inc/ Web manual for administrator</a:t>
            </a:r>
            <a:endParaRPr lang="ko-KR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F973A4E-5006-4F8B-885A-81C799E3F5EF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53347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dt="0"/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4.png"/><Relationship Id="rId7" Type="http://schemas.openxmlformats.org/officeDocument/2006/relationships/image" Target="../media/image10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직사각형 21">
            <a:extLst>
              <a:ext uri="{FF2B5EF4-FFF2-40B4-BE49-F238E27FC236}">
                <a16:creationId xmlns:a16="http://schemas.microsoft.com/office/drawing/2014/main" id="{4BF08147-27B2-4735-BDDE-549E57331F77}"/>
              </a:ext>
            </a:extLst>
          </p:cNvPr>
          <p:cNvSpPr/>
          <p:nvPr/>
        </p:nvSpPr>
        <p:spPr>
          <a:xfrm>
            <a:off x="0" y="0"/>
            <a:ext cx="6267450" cy="6858000"/>
          </a:xfrm>
          <a:prstGeom prst="rect">
            <a:avLst/>
          </a:prstGeom>
          <a:solidFill>
            <a:srgbClr val="2E275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6AC19"/>
              </a:solidFill>
            </a:endParaRPr>
          </a:p>
        </p:txBody>
      </p:sp>
      <p:sp>
        <p:nvSpPr>
          <p:cNvPr id="11" name="Rectangle 8">
            <a:extLst>
              <a:ext uri="{FF2B5EF4-FFF2-40B4-BE49-F238E27FC236}">
                <a16:creationId xmlns:a16="http://schemas.microsoft.com/office/drawing/2014/main" id="{B878FA0A-5746-4CF7-AEA5-3DC46F8A8C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656272" y="99036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 dirty="0"/>
          </a:p>
        </p:txBody>
      </p:sp>
      <p:sp>
        <p:nvSpPr>
          <p:cNvPr id="26" name="직사각형 25">
            <a:extLst>
              <a:ext uri="{FF2B5EF4-FFF2-40B4-BE49-F238E27FC236}">
                <a16:creationId xmlns:a16="http://schemas.microsoft.com/office/drawing/2014/main" id="{C6AA2C46-9C0F-4F55-889F-5948247A87F0}"/>
              </a:ext>
            </a:extLst>
          </p:cNvPr>
          <p:cNvSpPr/>
          <p:nvPr/>
        </p:nvSpPr>
        <p:spPr>
          <a:xfrm>
            <a:off x="6267450" y="0"/>
            <a:ext cx="2876550" cy="6858000"/>
          </a:xfrm>
          <a:prstGeom prst="rect">
            <a:avLst/>
          </a:prstGeom>
          <a:solidFill>
            <a:srgbClr val="1C18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solidFill>
                <a:srgbClr val="F6AC19"/>
              </a:solidFill>
            </a:endParaRPr>
          </a:p>
        </p:txBody>
      </p:sp>
      <p:sp>
        <p:nvSpPr>
          <p:cNvPr id="9" name="직사각형 8">
            <a:extLst>
              <a:ext uri="{FF2B5EF4-FFF2-40B4-BE49-F238E27FC236}">
                <a16:creationId xmlns:a16="http://schemas.microsoft.com/office/drawing/2014/main" id="{229D6669-09C8-4AB3-8092-5839A01CC841}"/>
              </a:ext>
            </a:extLst>
          </p:cNvPr>
          <p:cNvSpPr/>
          <p:nvPr/>
        </p:nvSpPr>
        <p:spPr>
          <a:xfrm>
            <a:off x="0" y="6498336"/>
            <a:ext cx="9144000" cy="359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8" name="바닥글 개체 틀 2">
            <a:extLst>
              <a:ext uri="{FF2B5EF4-FFF2-40B4-BE49-F238E27FC236}">
                <a16:creationId xmlns:a16="http://schemas.microsoft.com/office/drawing/2014/main" id="{98779424-6A73-483E-8865-D2806DCA1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9863" y="6492875"/>
            <a:ext cx="4424273" cy="365125"/>
          </a:xfrm>
        </p:spPr>
        <p:txBody>
          <a:bodyPr/>
          <a:lstStyle/>
          <a:p>
            <a:r>
              <a:rPr lang="en-US" altLang="ko-KR" sz="1000" dirty="0">
                <a:ea typeface="KoPub돋움체_Pro Bold" panose="00000800000000000000"/>
              </a:rPr>
              <a:t>Copyright 2024 @ </a:t>
            </a:r>
            <a:r>
              <a:rPr lang="en-US" altLang="ko-KR" sz="1000" dirty="0" err="1">
                <a:ea typeface="KoPub돋움체_Pro Bold" panose="00000800000000000000"/>
              </a:rPr>
              <a:t>Kevinlab</a:t>
            </a:r>
            <a:r>
              <a:rPr lang="en-US" altLang="ko-KR" sz="1000" dirty="0">
                <a:ea typeface="KoPub돋움체_Pro Bold" panose="00000800000000000000"/>
              </a:rPr>
              <a:t> Inc/ Web manual for administrator</a:t>
            </a:r>
            <a:endParaRPr lang="ko-KR" altLang="en-US" sz="1000" dirty="0">
              <a:ea typeface="KoPub돋움체_Pro Bold" panose="00000800000000000000"/>
            </a:endParaRPr>
          </a:p>
        </p:txBody>
      </p:sp>
      <p:pic>
        <p:nvPicPr>
          <p:cNvPr id="28" name="그림 27">
            <a:extLst>
              <a:ext uri="{FF2B5EF4-FFF2-40B4-BE49-F238E27FC236}">
                <a16:creationId xmlns:a16="http://schemas.microsoft.com/office/drawing/2014/main" id="{5765CDB8-2B7E-4642-B802-A39B7544CD2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356" y="590550"/>
            <a:ext cx="7799768" cy="6026150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5F8105AC-0DD4-4311-8576-6FA14F0539B7}"/>
              </a:ext>
            </a:extLst>
          </p:cNvPr>
          <p:cNvGrpSpPr/>
          <p:nvPr/>
        </p:nvGrpSpPr>
        <p:grpSpPr>
          <a:xfrm>
            <a:off x="466258" y="2337004"/>
            <a:ext cx="4165339" cy="1953159"/>
            <a:chOff x="466258" y="2647686"/>
            <a:chExt cx="4165339" cy="1953159"/>
          </a:xfrm>
        </p:grpSpPr>
        <p:sp>
          <p:nvSpPr>
            <p:cNvPr id="10" name="직사각형 9">
              <a:extLst>
                <a:ext uri="{FF2B5EF4-FFF2-40B4-BE49-F238E27FC236}">
                  <a16:creationId xmlns:a16="http://schemas.microsoft.com/office/drawing/2014/main" id="{D6047BA9-A5FB-490C-A6E2-F833128F4225}"/>
                </a:ext>
              </a:extLst>
            </p:cNvPr>
            <p:cNvSpPr/>
            <p:nvPr/>
          </p:nvSpPr>
          <p:spPr>
            <a:xfrm>
              <a:off x="466258" y="2647686"/>
              <a:ext cx="4159723" cy="17543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l"/>
              <a:r>
                <a:rPr lang="ko-KR" altLang="en-US" sz="3600" b="1" spc="-113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인터넷 연결 및</a:t>
              </a:r>
              <a:endParaRPr lang="en-US" altLang="ko-KR" sz="3600" b="1" spc="-113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  <a:p>
              <a:pPr algn="l"/>
              <a:r>
                <a:rPr lang="ko-KR" altLang="en-US" sz="3600" b="1" spc="-113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애니데스크 </a:t>
              </a:r>
              <a:endParaRPr lang="en-US" altLang="ko-KR" sz="3600" b="1" spc="-113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  <a:p>
              <a:pPr algn="l"/>
              <a:r>
                <a:rPr lang="ko-KR" altLang="en-US" sz="3600" b="1" spc="-113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설치 안내</a:t>
              </a:r>
              <a:endParaRPr lang="en-US" altLang="ko-KR" sz="3600" b="1" spc="-113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  <p:sp>
          <p:nvSpPr>
            <p:cNvPr id="13" name="Rectangle 10">
              <a:extLst>
                <a:ext uri="{FF2B5EF4-FFF2-40B4-BE49-F238E27FC236}">
                  <a16:creationId xmlns:a16="http://schemas.microsoft.com/office/drawing/2014/main" id="{0F6FEA6F-90DA-4666-873F-F96E9DD8A34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913" y="4307431"/>
              <a:ext cx="4156684" cy="2934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  <a:spAutoFit/>
            </a:bodyPr>
            <a:lstStyle/>
            <a:p>
              <a:pPr lvl="0" defTabSz="914400" eaLnBrk="0" fontAlgn="base" hangingPunct="0">
                <a:lnSpc>
                  <a:spcPct val="150000"/>
                </a:lnSpc>
                <a:spcBef>
                  <a:spcPct val="0"/>
                </a:spcBef>
                <a:spcAft>
                  <a:spcPct val="0"/>
                </a:spcAft>
              </a:pPr>
              <a:endParaRPr kumimoji="0" lang="en-US" altLang="ko-KR" sz="1000" b="0" i="0" u="none" strike="noStrike" cap="none" normalizeH="0" baseline="0" dirty="0">
                <a:ln>
                  <a:noFill/>
                </a:ln>
                <a:solidFill>
                  <a:schemeClr val="bg1"/>
                </a:solidFill>
                <a:effectLst/>
                <a:latin typeface="KoPub돋움체_Pro Light" panose="00000300000000000000" pitchFamily="50" charset="-127"/>
                <a:ea typeface="KoPub돋움체_Pro Bold" panose="00000800000000000000"/>
              </a:endParaRPr>
            </a:p>
          </p:txBody>
        </p:sp>
      </p:grpSp>
      <p:pic>
        <p:nvPicPr>
          <p:cNvPr id="36" name="그림 35">
            <a:extLst>
              <a:ext uri="{FF2B5EF4-FFF2-40B4-BE49-F238E27FC236}">
                <a16:creationId xmlns:a16="http://schemas.microsoft.com/office/drawing/2014/main" id="{C99C143B-3294-47FE-84D0-F5F13E6C7CC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99" y="755647"/>
            <a:ext cx="1422401" cy="379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4737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F320AA3-3675-4E7F-40E2-9466499E34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>
            <a:extLst>
              <a:ext uri="{FF2B5EF4-FFF2-40B4-BE49-F238E27FC236}">
                <a16:creationId xmlns:a16="http://schemas.microsoft.com/office/drawing/2014/main" id="{B3AB839B-1F81-AC13-676A-FFEB55388D8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35336"/>
            <a:ext cx="1074420" cy="286621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0B2DF39-3B00-5F64-4736-4C18C87A6381}"/>
              </a:ext>
            </a:extLst>
          </p:cNvPr>
          <p:cNvSpPr/>
          <p:nvPr/>
        </p:nvSpPr>
        <p:spPr>
          <a:xfrm>
            <a:off x="138085" y="95167"/>
            <a:ext cx="55729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2200" b="1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■ </a:t>
            </a:r>
            <a:r>
              <a:rPr lang="ko-KR" altLang="en-US" sz="2200" b="1" dirty="0" err="1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퍼스트홈</a:t>
            </a:r>
            <a:r>
              <a:rPr lang="ko-KR" altLang="en-US" sz="2200" b="1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 사용하기 위한 선행 절차</a:t>
            </a:r>
            <a:r>
              <a:rPr lang="en-US" altLang="ko-KR" sz="2200" b="1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아파트</a:t>
            </a:r>
            <a:r>
              <a:rPr lang="en-US" altLang="ko-KR" sz="2200" b="1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)</a:t>
            </a:r>
            <a:endParaRPr lang="ko-KR" altLang="en-US" sz="2200" b="1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3F6A5D-02C2-C74D-6472-C529ACD2E82E}"/>
              </a:ext>
            </a:extLst>
          </p:cNvPr>
          <p:cNvSpPr txBox="1"/>
          <p:nvPr/>
        </p:nvSpPr>
        <p:spPr>
          <a:xfrm>
            <a:off x="121179" y="782012"/>
            <a:ext cx="48427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1. LAN</a:t>
            </a:r>
            <a:r>
              <a:rPr lang="ko-KR" altLang="en-US" sz="1600" dirty="0"/>
              <a:t>선을 준비하여 </a:t>
            </a:r>
            <a:r>
              <a:rPr lang="en-US" altLang="ko-KR" sz="1600" dirty="0"/>
              <a:t>, </a:t>
            </a:r>
            <a:r>
              <a:rPr lang="ko-KR" altLang="en-US" sz="1600" dirty="0"/>
              <a:t>공유기와 원격 검침</a:t>
            </a:r>
            <a:r>
              <a:rPr lang="en-US" altLang="ko-KR" sz="1600" dirty="0"/>
              <a:t>PC</a:t>
            </a:r>
            <a:r>
              <a:rPr lang="ko-KR" altLang="en-US" sz="1600" dirty="0"/>
              <a:t> 연결</a:t>
            </a:r>
            <a:endParaRPr lang="en-US" altLang="ko-KR" sz="1600" dirty="0"/>
          </a:p>
          <a:p>
            <a:r>
              <a:rPr lang="ko-KR" altLang="en-US" sz="1600" dirty="0"/>
              <a:t>   </a:t>
            </a:r>
            <a:r>
              <a:rPr lang="en-US" altLang="ko-KR" sz="1600" dirty="0"/>
              <a:t>(</a:t>
            </a:r>
            <a:r>
              <a:rPr lang="ko-KR" altLang="en-US" sz="1600" dirty="0"/>
              <a:t>이미 인터넷이 연결되어 있다면 생략 가능</a:t>
            </a:r>
            <a:r>
              <a:rPr lang="en-US" altLang="ko-KR" sz="1600" dirty="0"/>
              <a:t>)</a:t>
            </a:r>
          </a:p>
        </p:txBody>
      </p:sp>
      <p:pic>
        <p:nvPicPr>
          <p:cNvPr id="6" name="그림 5">
            <a:extLst>
              <a:ext uri="{FF2B5EF4-FFF2-40B4-BE49-F238E27FC236}">
                <a16:creationId xmlns:a16="http://schemas.microsoft.com/office/drawing/2014/main" id="{9A310E7F-15A9-EFF0-8B00-475ED05A038B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77" t="6990" r="1273" b="6492"/>
          <a:stretch/>
        </p:blipFill>
        <p:spPr>
          <a:xfrm>
            <a:off x="1680754" y="1339443"/>
            <a:ext cx="5503818" cy="222881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49B60B7-7CB7-39DB-1961-5B542775A21F}"/>
              </a:ext>
            </a:extLst>
          </p:cNvPr>
          <p:cNvSpPr txBox="1"/>
          <p:nvPr/>
        </p:nvSpPr>
        <p:spPr>
          <a:xfrm>
            <a:off x="138085" y="3841637"/>
            <a:ext cx="890164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1600" dirty="0"/>
              <a:t>1-1 </a:t>
            </a:r>
            <a:r>
              <a:rPr lang="ko-KR" altLang="en-US" sz="1600" dirty="0"/>
              <a:t>공유기에 연결한 </a:t>
            </a:r>
            <a:r>
              <a:rPr lang="en-US" altLang="ko-KR" sz="1600" dirty="0"/>
              <a:t>LAN</a:t>
            </a:r>
            <a:r>
              <a:rPr lang="ko-KR" altLang="en-US" sz="1600" dirty="0"/>
              <a:t>선을 원격검침 </a:t>
            </a:r>
            <a:r>
              <a:rPr lang="en-US" altLang="ko-KR" sz="1600" dirty="0"/>
              <a:t>PC</a:t>
            </a:r>
            <a:r>
              <a:rPr lang="ko-KR" altLang="en-US" sz="1600" dirty="0"/>
              <a:t>에 연결</a:t>
            </a:r>
            <a:endParaRPr lang="en-US" altLang="ko-KR" sz="1600" dirty="0"/>
          </a:p>
        </p:txBody>
      </p:sp>
      <p:pic>
        <p:nvPicPr>
          <p:cNvPr id="8" name="그림 7">
            <a:extLst>
              <a:ext uri="{FF2B5EF4-FFF2-40B4-BE49-F238E27FC236}">
                <a16:creationId xmlns:a16="http://schemas.microsoft.com/office/drawing/2014/main" id="{3CFC8C08-6F54-E38D-A930-6C188BA00A5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9913" y="4224607"/>
            <a:ext cx="4494786" cy="2174130"/>
          </a:xfrm>
          <a:prstGeom prst="rect">
            <a:avLst/>
          </a:prstGeom>
        </p:spPr>
      </p:pic>
      <p:sp>
        <p:nvSpPr>
          <p:cNvPr id="10" name="사각형: 둥근 모서리 9">
            <a:extLst>
              <a:ext uri="{FF2B5EF4-FFF2-40B4-BE49-F238E27FC236}">
                <a16:creationId xmlns:a16="http://schemas.microsoft.com/office/drawing/2014/main" id="{230F0D19-9309-AD7B-ACE6-903916955EF9}"/>
              </a:ext>
            </a:extLst>
          </p:cNvPr>
          <p:cNvSpPr/>
          <p:nvPr/>
        </p:nvSpPr>
        <p:spPr>
          <a:xfrm>
            <a:off x="294970" y="4256903"/>
            <a:ext cx="3944943" cy="2109537"/>
          </a:xfrm>
          <a:prstGeom prst="roundRect">
            <a:avLst/>
          </a:prstGeom>
          <a:noFill/>
          <a:ln w="38100">
            <a:solidFill>
              <a:srgbClr val="00206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EFB127-F3D8-0DC5-DC76-C34174C3BB24}"/>
              </a:ext>
            </a:extLst>
          </p:cNvPr>
          <p:cNvSpPr txBox="1"/>
          <p:nvPr/>
        </p:nvSpPr>
        <p:spPr>
          <a:xfrm>
            <a:off x="357048" y="4463918"/>
            <a:ext cx="383061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sz="1200" b="1" dirty="0">
                <a:solidFill>
                  <a:srgbClr val="FF0000"/>
                </a:solidFill>
              </a:rPr>
              <a:t>※ </a:t>
            </a:r>
            <a:r>
              <a:rPr lang="ko-KR" altLang="en-US" sz="1200" b="1" dirty="0">
                <a:solidFill>
                  <a:srgbClr val="FF0000"/>
                </a:solidFill>
              </a:rPr>
              <a:t>원격검침 </a:t>
            </a:r>
            <a:r>
              <a:rPr lang="en-US" altLang="ko-KR" sz="1200" b="1" dirty="0">
                <a:solidFill>
                  <a:srgbClr val="FF0000"/>
                </a:solidFill>
              </a:rPr>
              <a:t>PC</a:t>
            </a:r>
            <a:r>
              <a:rPr lang="ko-KR" altLang="en-US" sz="1200" b="1" dirty="0">
                <a:solidFill>
                  <a:srgbClr val="FF0000"/>
                </a:solidFill>
              </a:rPr>
              <a:t>에 </a:t>
            </a:r>
            <a:r>
              <a:rPr lang="en-US" altLang="ko-KR" sz="1200" b="1" dirty="0">
                <a:solidFill>
                  <a:srgbClr val="FF0000"/>
                </a:solidFill>
              </a:rPr>
              <a:t>LAN</a:t>
            </a:r>
            <a:r>
              <a:rPr lang="ko-KR" altLang="en-US" sz="1200" b="1" dirty="0">
                <a:solidFill>
                  <a:srgbClr val="FF0000"/>
                </a:solidFill>
              </a:rPr>
              <a:t>선을 연결할 여유 포트가 없다면</a:t>
            </a:r>
            <a:r>
              <a:rPr lang="en-US" altLang="ko-KR" sz="1200" b="1" dirty="0">
                <a:solidFill>
                  <a:srgbClr val="FF0000"/>
                </a:solidFill>
              </a:rPr>
              <a:t>?</a:t>
            </a:r>
            <a:endParaRPr lang="ko-KR" altLang="en-US" sz="1200" b="1" dirty="0">
              <a:solidFill>
                <a:srgbClr val="FF0000"/>
              </a:solidFill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5781B3E-6F3E-774A-4EDB-683E2E99DC96}"/>
              </a:ext>
            </a:extLst>
          </p:cNvPr>
          <p:cNvSpPr txBox="1"/>
          <p:nvPr/>
        </p:nvSpPr>
        <p:spPr>
          <a:xfrm>
            <a:off x="357048" y="4773213"/>
            <a:ext cx="3830612" cy="1271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30000"/>
              </a:lnSpc>
            </a:pPr>
            <a:r>
              <a:rPr lang="en-US" altLang="ko-KR" sz="1200" u="sng" dirty="0"/>
              <a:t>USB LAN</a:t>
            </a:r>
            <a:r>
              <a:rPr lang="ko-KR" altLang="en-US" sz="1200" u="sng" dirty="0"/>
              <a:t>포트를 통해 연결해야 합니다</a:t>
            </a:r>
            <a:r>
              <a:rPr lang="en-US" altLang="ko-KR" sz="1200" dirty="0"/>
              <a:t>. </a:t>
            </a:r>
          </a:p>
          <a:p>
            <a:pPr>
              <a:lnSpc>
                <a:spcPct val="130000"/>
              </a:lnSpc>
            </a:pPr>
            <a:r>
              <a:rPr lang="ko-KR" altLang="en-US" sz="1200" dirty="0"/>
              <a:t>원격검침 </a:t>
            </a:r>
            <a:r>
              <a:rPr lang="en-US" altLang="ko-KR" sz="1200" dirty="0"/>
              <a:t>PC</a:t>
            </a:r>
            <a:r>
              <a:rPr lang="ko-KR" altLang="en-US" sz="1200" dirty="0"/>
              <a:t>에 여유 포트가 없어 </a:t>
            </a:r>
            <a:r>
              <a:rPr lang="en-US" altLang="ko-KR" sz="1200" dirty="0"/>
              <a:t>LAN</a:t>
            </a:r>
            <a:r>
              <a:rPr lang="ko-KR" altLang="en-US" sz="1200" dirty="0"/>
              <a:t>선 연결하기 </a:t>
            </a:r>
            <a:endParaRPr lang="en-US" altLang="ko-KR" sz="1200" dirty="0"/>
          </a:p>
          <a:p>
            <a:pPr>
              <a:lnSpc>
                <a:spcPct val="130000"/>
              </a:lnSpc>
            </a:pPr>
            <a:r>
              <a:rPr lang="ko-KR" altLang="en-US" sz="1200" dirty="0"/>
              <a:t>어려운 경우 사진과 같이 </a:t>
            </a:r>
            <a:r>
              <a:rPr lang="en-US" altLang="ko-KR" sz="1200" dirty="0"/>
              <a:t>USB LAN</a:t>
            </a:r>
            <a:r>
              <a:rPr lang="ko-KR" altLang="en-US" sz="1200" dirty="0"/>
              <a:t>포트로 </a:t>
            </a:r>
            <a:r>
              <a:rPr lang="en-US" altLang="ko-KR" sz="1200" dirty="0"/>
              <a:t>LAN</a:t>
            </a:r>
            <a:r>
              <a:rPr lang="ko-KR" altLang="en-US" sz="1200" dirty="0"/>
              <a:t>선을 </a:t>
            </a:r>
            <a:endParaRPr lang="en-US" altLang="ko-KR" sz="1200" dirty="0"/>
          </a:p>
          <a:p>
            <a:pPr>
              <a:lnSpc>
                <a:spcPct val="130000"/>
              </a:lnSpc>
            </a:pPr>
            <a:r>
              <a:rPr lang="ko-KR" altLang="en-US" sz="1200" dirty="0"/>
              <a:t>연결해야 하며</a:t>
            </a:r>
            <a:r>
              <a:rPr lang="en-US" altLang="ko-KR" sz="1200" dirty="0"/>
              <a:t>, </a:t>
            </a:r>
            <a:r>
              <a:rPr lang="ko-KR" altLang="en-US" sz="1200" dirty="0"/>
              <a:t>해당 포트는 </a:t>
            </a:r>
            <a:r>
              <a:rPr lang="ko-KR" altLang="en-US" sz="1200" dirty="0" err="1"/>
              <a:t>다이소</a:t>
            </a:r>
            <a:r>
              <a:rPr lang="en-US" altLang="ko-KR" sz="1200" dirty="0"/>
              <a:t>,</a:t>
            </a:r>
            <a:r>
              <a:rPr lang="ko-KR" altLang="en-US" sz="1200" dirty="0"/>
              <a:t>이마트 등에서 </a:t>
            </a:r>
            <a:endParaRPr lang="en-US" altLang="ko-KR" sz="1200" dirty="0"/>
          </a:p>
          <a:p>
            <a:pPr>
              <a:lnSpc>
                <a:spcPct val="130000"/>
              </a:lnSpc>
            </a:pPr>
            <a:r>
              <a:rPr lang="ko-KR" altLang="en-US" sz="1200" dirty="0"/>
              <a:t>쉽게 구매 가능합니다</a:t>
            </a:r>
            <a:r>
              <a:rPr lang="en-US" altLang="ko-KR" sz="12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8208295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직사각형 20">
            <a:extLst>
              <a:ext uri="{FF2B5EF4-FFF2-40B4-BE49-F238E27FC236}">
                <a16:creationId xmlns:a16="http://schemas.microsoft.com/office/drawing/2014/main" id="{1DE6BEBD-5DAF-4C47-87DA-10C25916E2C9}"/>
              </a:ext>
            </a:extLst>
          </p:cNvPr>
          <p:cNvSpPr/>
          <p:nvPr/>
        </p:nvSpPr>
        <p:spPr>
          <a:xfrm>
            <a:off x="138085" y="95167"/>
            <a:ext cx="5572904" cy="43088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2200" b="1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■ </a:t>
            </a:r>
            <a:r>
              <a:rPr lang="ko-KR" altLang="en-US" sz="2200" b="1" dirty="0" err="1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퍼스트홈</a:t>
            </a:r>
            <a:r>
              <a:rPr lang="ko-KR" altLang="en-US" sz="2200" b="1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 사용하기 위한 선행 절차</a:t>
            </a:r>
            <a:r>
              <a:rPr lang="en-US" altLang="ko-KR" sz="2200" b="1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(</a:t>
            </a:r>
            <a:r>
              <a:rPr lang="ko-KR" altLang="en-US" sz="2200" b="1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아파트</a:t>
            </a:r>
            <a:r>
              <a:rPr lang="en-US" altLang="ko-KR" sz="2200" b="1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)</a:t>
            </a:r>
            <a:endParaRPr lang="ko-KR" altLang="en-US" sz="2200" b="1" dirty="0">
              <a:solidFill>
                <a:schemeClr val="bg1"/>
              </a:solidFill>
              <a:latin typeface="KoPub돋움체_Pro Light" panose="00000300000000000000" pitchFamily="50" charset="-127"/>
              <a:ea typeface="KoPub돋움체_Pro Light" panose="00000300000000000000" pitchFamily="50" charset="-127"/>
            </a:endParaRPr>
          </a:p>
        </p:txBody>
      </p:sp>
      <p:pic>
        <p:nvPicPr>
          <p:cNvPr id="10" name="그림 9">
            <a:extLst>
              <a:ext uri="{FF2B5EF4-FFF2-40B4-BE49-F238E27FC236}">
                <a16:creationId xmlns:a16="http://schemas.microsoft.com/office/drawing/2014/main" id="{46362247-7BCC-4CD9-9D8B-9A4CBE401F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35336"/>
            <a:ext cx="1074420" cy="286621"/>
          </a:xfrm>
          <a:prstGeom prst="rect">
            <a:avLst/>
          </a:prstGeom>
        </p:spPr>
      </p:pic>
      <p:sp>
        <p:nvSpPr>
          <p:cNvPr id="49" name="바닥글 개체 틀 2">
            <a:extLst>
              <a:ext uri="{FF2B5EF4-FFF2-40B4-BE49-F238E27FC236}">
                <a16:creationId xmlns:a16="http://schemas.microsoft.com/office/drawing/2014/main" id="{20ABF05A-288A-47D8-87C1-D4B19B8DE98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9863" y="6502343"/>
            <a:ext cx="4424273" cy="365125"/>
          </a:xfrm>
        </p:spPr>
        <p:txBody>
          <a:bodyPr/>
          <a:lstStyle/>
          <a:p>
            <a:r>
              <a:rPr lang="en-US" altLang="ko-KR" sz="1000" dirty="0">
                <a:ea typeface="KoPub돋움체_Pro Bold" panose="00000800000000000000"/>
              </a:rPr>
              <a:t>1</a:t>
            </a:r>
            <a:endParaRPr lang="ko-KR" altLang="en-US" sz="1000" dirty="0">
              <a:ea typeface="KoPub돋움체_Pro Bold" panose="0000080000000000000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EF6BDBA-A459-E519-10B8-FE830B52FA48}"/>
              </a:ext>
            </a:extLst>
          </p:cNvPr>
          <p:cNvSpPr txBox="1"/>
          <p:nvPr/>
        </p:nvSpPr>
        <p:spPr>
          <a:xfrm>
            <a:off x="342581" y="1171759"/>
            <a:ext cx="73383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sz="2000" dirty="0"/>
              <a:t>■ 원격 프로그램</a:t>
            </a:r>
            <a:r>
              <a:rPr lang="en-US" altLang="ko-KR" sz="2000" dirty="0"/>
              <a:t> </a:t>
            </a:r>
            <a:r>
              <a:rPr lang="ko-KR" altLang="en-US" sz="2000" dirty="0"/>
              <a:t>설치 방법</a:t>
            </a:r>
            <a:endParaRPr lang="en-US" altLang="ko-KR" sz="20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7CC40DC4-B996-B46E-1FD2-4D496F758C06}"/>
              </a:ext>
            </a:extLst>
          </p:cNvPr>
          <p:cNvSpPr txBox="1"/>
          <p:nvPr/>
        </p:nvSpPr>
        <p:spPr>
          <a:xfrm>
            <a:off x="388497" y="1635496"/>
            <a:ext cx="8367004" cy="17935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altLang="ko-KR" sz="1500" dirty="0">
                <a:latin typeface="+mn-ea"/>
              </a:rPr>
              <a:t>kevinlab_agent_standalone_setup_1.0.0.11 ZIP</a:t>
            </a:r>
            <a:r>
              <a:rPr lang="ko-KR" altLang="en-US" sz="1500" dirty="0">
                <a:latin typeface="+mn-ea"/>
              </a:rPr>
              <a:t>파일을 압축을 풉니다</a:t>
            </a:r>
            <a:r>
              <a:rPr lang="en-US" altLang="ko-KR" sz="1500" dirty="0"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500" dirty="0">
                <a:latin typeface="+mn-ea"/>
              </a:rPr>
              <a:t>설치 완료 후 윈도우 검색창에 </a:t>
            </a:r>
            <a:r>
              <a:rPr lang="en-US" altLang="ko-KR" sz="1500" dirty="0">
                <a:latin typeface="+mn-ea"/>
              </a:rPr>
              <a:t>ANYDESK </a:t>
            </a:r>
            <a:r>
              <a:rPr lang="ko-KR" altLang="en-US" sz="1500" dirty="0">
                <a:latin typeface="+mn-ea"/>
              </a:rPr>
              <a:t>검색 후 </a:t>
            </a:r>
            <a:r>
              <a:rPr lang="en-US" altLang="ko-KR" sz="1500" dirty="0">
                <a:latin typeface="+mn-ea"/>
              </a:rPr>
              <a:t>ANYDESK</a:t>
            </a:r>
            <a:r>
              <a:rPr lang="ko-KR" altLang="en-US" sz="1500" dirty="0">
                <a:latin typeface="+mn-ea"/>
              </a:rPr>
              <a:t>를 실행합니다</a:t>
            </a:r>
            <a:r>
              <a:rPr lang="en-US" altLang="ko-KR" sz="1500" dirty="0">
                <a:latin typeface="+mn-ea"/>
              </a:rPr>
              <a:t>.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ko-KR" altLang="en-US" sz="1500" dirty="0">
                <a:latin typeface="+mn-ea"/>
              </a:rPr>
              <a:t>설치</a:t>
            </a:r>
            <a:r>
              <a:rPr lang="ko" altLang="ko-KR" sz="1500" dirty="0">
                <a:latin typeface="+mn-ea"/>
              </a:rPr>
              <a:t> </a:t>
            </a:r>
            <a:r>
              <a:rPr lang="ko-KR" altLang="en-US" sz="1500" dirty="0">
                <a:latin typeface="+mn-ea"/>
              </a:rPr>
              <a:t>파일을 </a:t>
            </a:r>
            <a:r>
              <a:rPr lang="ko" altLang="ko-KR" sz="1500" dirty="0">
                <a:latin typeface="+mn-ea"/>
              </a:rPr>
              <a:t>실행하여 상단의 붉은색으로 표시된 9- 10자리 숫자를 퍼스트홈 운영팀에 메일로 회신 바랍니다.</a:t>
            </a:r>
            <a:r>
              <a:rPr lang="ko-KR" altLang="en-US" sz="1500" dirty="0">
                <a:latin typeface="+mn-ea"/>
              </a:rPr>
              <a:t> </a:t>
            </a:r>
            <a:endParaRPr lang="en-US" altLang="ko-KR" sz="1500" dirty="0">
              <a:latin typeface="+mn-ea"/>
            </a:endParaRPr>
          </a:p>
          <a:p>
            <a:pPr indent="0">
              <a:lnSpc>
                <a:spcPct val="150000"/>
              </a:lnSpc>
            </a:pPr>
            <a:r>
              <a:rPr lang="en-US" altLang="ko-KR" sz="1500" dirty="0">
                <a:latin typeface="+mn-ea"/>
              </a:rPr>
              <a:t>► </a:t>
            </a:r>
            <a:r>
              <a:rPr lang="ko" altLang="ko-KR" sz="1500" dirty="0">
                <a:latin typeface="+mn-ea"/>
              </a:rPr>
              <a:t>퍼스트홈 운영팀 메일 주소 : </a:t>
            </a:r>
            <a:r>
              <a:rPr lang="en-US" altLang="ko-KR" sz="1500" dirty="0">
                <a:solidFill>
                  <a:srgbClr val="292929"/>
                </a:solidFill>
                <a:latin typeface="+mn-ea"/>
              </a:rPr>
              <a:t>cs@kevinlab.com</a:t>
            </a:r>
            <a:endParaRPr lang="en-US" altLang="ko-KR" sz="15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523775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사각형: 둥근 모서리 49">
            <a:extLst>
              <a:ext uri="{FF2B5EF4-FFF2-40B4-BE49-F238E27FC236}">
                <a16:creationId xmlns:a16="http://schemas.microsoft.com/office/drawing/2014/main" id="{8E93A31C-3E79-9F78-BB01-15EFEF52A322}"/>
              </a:ext>
            </a:extLst>
          </p:cNvPr>
          <p:cNvSpPr/>
          <p:nvPr/>
        </p:nvSpPr>
        <p:spPr>
          <a:xfrm>
            <a:off x="641647" y="3054284"/>
            <a:ext cx="1377332" cy="263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2" name="사각형: 둥근 모서리 51">
            <a:extLst>
              <a:ext uri="{FF2B5EF4-FFF2-40B4-BE49-F238E27FC236}">
                <a16:creationId xmlns:a16="http://schemas.microsoft.com/office/drawing/2014/main" id="{04652001-98FD-67DD-AF5F-94F001877525}"/>
              </a:ext>
            </a:extLst>
          </p:cNvPr>
          <p:cNvSpPr/>
          <p:nvPr/>
        </p:nvSpPr>
        <p:spPr>
          <a:xfrm>
            <a:off x="3273515" y="3054284"/>
            <a:ext cx="1377332" cy="263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53" name="사각형: 둥근 모서리 52">
            <a:extLst>
              <a:ext uri="{FF2B5EF4-FFF2-40B4-BE49-F238E27FC236}">
                <a16:creationId xmlns:a16="http://schemas.microsoft.com/office/drawing/2014/main" id="{80A6515C-23FA-363D-667E-89F53794EF06}"/>
              </a:ext>
            </a:extLst>
          </p:cNvPr>
          <p:cNvSpPr/>
          <p:nvPr/>
        </p:nvSpPr>
        <p:spPr>
          <a:xfrm>
            <a:off x="6551065" y="3054284"/>
            <a:ext cx="1663082" cy="263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9" name="사각형: 둥근 모서리 48">
            <a:extLst>
              <a:ext uri="{FF2B5EF4-FFF2-40B4-BE49-F238E27FC236}">
                <a16:creationId xmlns:a16="http://schemas.microsoft.com/office/drawing/2014/main" id="{9C02EE25-E62D-F224-7DF8-B13F4686B1C6}"/>
              </a:ext>
            </a:extLst>
          </p:cNvPr>
          <p:cNvSpPr/>
          <p:nvPr/>
        </p:nvSpPr>
        <p:spPr>
          <a:xfrm>
            <a:off x="6486525" y="714375"/>
            <a:ext cx="1377315" cy="263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8" name="사각형: 둥근 모서리 47">
            <a:extLst>
              <a:ext uri="{FF2B5EF4-FFF2-40B4-BE49-F238E27FC236}">
                <a16:creationId xmlns:a16="http://schemas.microsoft.com/office/drawing/2014/main" id="{3C680025-33A8-6F7F-FF57-7C182CE7607D}"/>
              </a:ext>
            </a:extLst>
          </p:cNvPr>
          <p:cNvSpPr/>
          <p:nvPr/>
        </p:nvSpPr>
        <p:spPr>
          <a:xfrm>
            <a:off x="3399110" y="714375"/>
            <a:ext cx="1265013" cy="263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7" name="사각형: 둥근 모서리 46">
            <a:extLst>
              <a:ext uri="{FF2B5EF4-FFF2-40B4-BE49-F238E27FC236}">
                <a16:creationId xmlns:a16="http://schemas.microsoft.com/office/drawing/2014/main" id="{8B332DC7-4246-4E36-5FB6-E7E0736A9BC8}"/>
              </a:ext>
            </a:extLst>
          </p:cNvPr>
          <p:cNvSpPr/>
          <p:nvPr/>
        </p:nvSpPr>
        <p:spPr>
          <a:xfrm>
            <a:off x="827084" y="733425"/>
            <a:ext cx="963202" cy="263526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8E5F99BC-A1E3-4D68-8C19-09E7075D1A8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0" y="135336"/>
            <a:ext cx="1074420" cy="286621"/>
          </a:xfrm>
          <a:prstGeom prst="rect">
            <a:avLst/>
          </a:prstGeom>
        </p:spPr>
      </p:pic>
      <p:sp>
        <p:nvSpPr>
          <p:cNvPr id="12" name="바닥글 개체 틀 2">
            <a:extLst>
              <a:ext uri="{FF2B5EF4-FFF2-40B4-BE49-F238E27FC236}">
                <a16:creationId xmlns:a16="http://schemas.microsoft.com/office/drawing/2014/main" id="{0E2E0F26-9152-4681-8BF2-41EC5B33CB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9863" y="6502343"/>
            <a:ext cx="4424273" cy="365125"/>
          </a:xfrm>
        </p:spPr>
        <p:txBody>
          <a:bodyPr/>
          <a:lstStyle/>
          <a:p>
            <a:r>
              <a:rPr lang="en-US" altLang="ko-KR" sz="1000" dirty="0">
                <a:ea typeface="KoPub돋움체_Pro Bold" panose="00000800000000000000"/>
              </a:rPr>
              <a:t>2</a:t>
            </a:r>
            <a:endParaRPr lang="ko-KR" altLang="en-US" sz="1000" dirty="0">
              <a:ea typeface="KoPub돋움체_Pro Bold" panose="00000800000000000000"/>
            </a:endParaRPr>
          </a:p>
        </p:txBody>
      </p:sp>
      <p:sp>
        <p:nvSpPr>
          <p:cNvPr id="13" name="직사각형 12">
            <a:extLst>
              <a:ext uri="{FF2B5EF4-FFF2-40B4-BE49-F238E27FC236}">
                <a16:creationId xmlns:a16="http://schemas.microsoft.com/office/drawing/2014/main" id="{5BBD49CD-48E8-4248-B62F-C54E8C3D232B}"/>
              </a:ext>
            </a:extLst>
          </p:cNvPr>
          <p:cNvSpPr/>
          <p:nvPr/>
        </p:nvSpPr>
        <p:spPr>
          <a:xfrm>
            <a:off x="147783" y="129802"/>
            <a:ext cx="54529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ko-KR" altLang="en-US" sz="1800" b="1" dirty="0">
                <a:solidFill>
                  <a:schemeClr val="bg1"/>
                </a:solidFill>
                <a:latin typeface="KoPub돋움체_Pro Light" panose="00000300000000000000" pitchFamily="50" charset="-127"/>
                <a:ea typeface="KoPub돋움체_Pro Light" panose="00000300000000000000" pitchFamily="50" charset="-127"/>
              </a:rPr>
              <a:t>■ 원격프로그램 설치 순서</a:t>
            </a:r>
          </a:p>
        </p:txBody>
      </p:sp>
      <p:pic>
        <p:nvPicPr>
          <p:cNvPr id="2" name="그림 1">
            <a:extLst>
              <a:ext uri="{FF2B5EF4-FFF2-40B4-BE49-F238E27FC236}">
                <a16:creationId xmlns:a16="http://schemas.microsoft.com/office/drawing/2014/main" id="{79F1E358-EA20-4A42-00CF-A93581FDCF25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5220" r="26418" b="10674"/>
          <a:stretch/>
        </p:blipFill>
        <p:spPr>
          <a:xfrm>
            <a:off x="911221" y="1403230"/>
            <a:ext cx="1036320" cy="1193176"/>
          </a:xfrm>
          <a:prstGeom prst="rect">
            <a:avLst/>
          </a:prstGeom>
        </p:spPr>
      </p:pic>
      <p:grpSp>
        <p:nvGrpSpPr>
          <p:cNvPr id="38" name="그룹 37">
            <a:extLst>
              <a:ext uri="{FF2B5EF4-FFF2-40B4-BE49-F238E27FC236}">
                <a16:creationId xmlns:a16="http://schemas.microsoft.com/office/drawing/2014/main" id="{1D1F5909-3674-0D78-C23E-23A27D769AD1}"/>
              </a:ext>
            </a:extLst>
          </p:cNvPr>
          <p:cNvGrpSpPr/>
          <p:nvPr/>
        </p:nvGrpSpPr>
        <p:grpSpPr>
          <a:xfrm>
            <a:off x="2807976" y="1018871"/>
            <a:ext cx="2507840" cy="1961895"/>
            <a:chOff x="2359863" y="768591"/>
            <a:chExt cx="2507840" cy="1961895"/>
          </a:xfrm>
        </p:grpSpPr>
        <p:pic>
          <p:nvPicPr>
            <p:cNvPr id="3" name="그림 2">
              <a:extLst>
                <a:ext uri="{FF2B5EF4-FFF2-40B4-BE49-F238E27FC236}">
                  <a16:creationId xmlns:a16="http://schemas.microsoft.com/office/drawing/2014/main" id="{28EC83F7-2201-0733-CA17-C26EB959269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 l="848" t="701"/>
            <a:stretch/>
          </p:blipFill>
          <p:spPr>
            <a:xfrm>
              <a:off x="2359863" y="768591"/>
              <a:ext cx="2507840" cy="1961895"/>
            </a:xfrm>
            <a:prstGeom prst="roundRect">
              <a:avLst>
                <a:gd name="adj" fmla="val 1656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sp>
          <p:nvSpPr>
            <p:cNvPr id="4" name="사각형: 둥근 모서리 3">
              <a:extLst>
                <a:ext uri="{FF2B5EF4-FFF2-40B4-BE49-F238E27FC236}">
                  <a16:creationId xmlns:a16="http://schemas.microsoft.com/office/drawing/2014/main" id="{065BF989-3499-EB81-BEC0-F56A745025B2}"/>
                </a:ext>
              </a:extLst>
            </p:cNvPr>
            <p:cNvSpPr/>
            <p:nvPr/>
          </p:nvSpPr>
          <p:spPr>
            <a:xfrm>
              <a:off x="4144573" y="2577593"/>
              <a:ext cx="357188" cy="14098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8" name="그룹 7">
              <a:extLst>
                <a:ext uri="{FF2B5EF4-FFF2-40B4-BE49-F238E27FC236}">
                  <a16:creationId xmlns:a16="http://schemas.microsoft.com/office/drawing/2014/main" id="{BE97D9A2-44D3-4C37-5987-BB1E8FAFA6D9}"/>
                </a:ext>
              </a:extLst>
            </p:cNvPr>
            <p:cNvGrpSpPr/>
            <p:nvPr/>
          </p:nvGrpSpPr>
          <p:grpSpPr>
            <a:xfrm>
              <a:off x="3987318" y="2371087"/>
              <a:ext cx="314510" cy="276999"/>
              <a:chOff x="4812391" y="2683538"/>
              <a:chExt cx="314510" cy="276999"/>
            </a:xfrm>
          </p:grpSpPr>
          <p:sp>
            <p:nvSpPr>
              <p:cNvPr id="7" name="사각형: 둥근 모서리 6">
                <a:extLst>
                  <a:ext uri="{FF2B5EF4-FFF2-40B4-BE49-F238E27FC236}">
                    <a16:creationId xmlns:a16="http://schemas.microsoft.com/office/drawing/2014/main" id="{92868CBD-03FD-BC28-01B3-B8E35DBA01B1}"/>
                  </a:ext>
                </a:extLst>
              </p:cNvPr>
              <p:cNvSpPr/>
              <p:nvPr/>
            </p:nvSpPr>
            <p:spPr>
              <a:xfrm>
                <a:off x="4885509" y="2743200"/>
                <a:ext cx="155575" cy="15557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3E7EBFA4-D4F6-0259-2DD9-1A7595006169}"/>
                  </a:ext>
                </a:extLst>
              </p:cNvPr>
              <p:cNvSpPr txBox="1"/>
              <p:nvPr/>
            </p:nvSpPr>
            <p:spPr>
              <a:xfrm>
                <a:off x="4812391" y="2683538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✓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7" name="그룹 36">
            <a:extLst>
              <a:ext uri="{FF2B5EF4-FFF2-40B4-BE49-F238E27FC236}">
                <a16:creationId xmlns:a16="http://schemas.microsoft.com/office/drawing/2014/main" id="{1806F1A7-7B2C-C88A-603B-55153BC05927}"/>
              </a:ext>
            </a:extLst>
          </p:cNvPr>
          <p:cNvGrpSpPr/>
          <p:nvPr/>
        </p:nvGrpSpPr>
        <p:grpSpPr>
          <a:xfrm>
            <a:off x="5851290" y="1016001"/>
            <a:ext cx="2545931" cy="1961896"/>
            <a:chOff x="5488602" y="765721"/>
            <a:chExt cx="2545931" cy="1961896"/>
          </a:xfrm>
        </p:grpSpPr>
        <p:pic>
          <p:nvPicPr>
            <p:cNvPr id="24" name="그림 23">
              <a:extLst>
                <a:ext uri="{FF2B5EF4-FFF2-40B4-BE49-F238E27FC236}">
                  <a16:creationId xmlns:a16="http://schemas.microsoft.com/office/drawing/2014/main" id="{9ADAE3CD-E457-5F79-2077-6852A3212D76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 l="1668" t="1606"/>
            <a:stretch/>
          </p:blipFill>
          <p:spPr>
            <a:xfrm>
              <a:off x="5488602" y="765721"/>
              <a:ext cx="2545931" cy="1961896"/>
            </a:xfrm>
            <a:prstGeom prst="roundRect">
              <a:avLst>
                <a:gd name="adj" fmla="val 2025"/>
              </a:avLst>
            </a:prstGeom>
            <a:ln>
              <a:solidFill>
                <a:schemeClr val="tx1">
                  <a:lumMod val="50000"/>
                  <a:lumOff val="50000"/>
                </a:schemeClr>
              </a:solidFill>
            </a:ln>
          </p:spPr>
        </p:pic>
        <p:grpSp>
          <p:nvGrpSpPr>
            <p:cNvPr id="25" name="그룹 24">
              <a:extLst>
                <a:ext uri="{FF2B5EF4-FFF2-40B4-BE49-F238E27FC236}">
                  <a16:creationId xmlns:a16="http://schemas.microsoft.com/office/drawing/2014/main" id="{CE026E78-9CB4-E2FE-731D-7A96BEA07A76}"/>
                </a:ext>
              </a:extLst>
            </p:cNvPr>
            <p:cNvGrpSpPr/>
            <p:nvPr/>
          </p:nvGrpSpPr>
          <p:grpSpPr>
            <a:xfrm>
              <a:off x="7116325" y="2348227"/>
              <a:ext cx="514443" cy="347493"/>
              <a:chOff x="7070365" y="2610513"/>
              <a:chExt cx="514443" cy="347493"/>
            </a:xfrm>
          </p:grpSpPr>
          <p:sp>
            <p:nvSpPr>
              <p:cNvPr id="20" name="사각형: 둥근 모서리 19">
                <a:extLst>
                  <a:ext uri="{FF2B5EF4-FFF2-40B4-BE49-F238E27FC236}">
                    <a16:creationId xmlns:a16="http://schemas.microsoft.com/office/drawing/2014/main" id="{A242732C-E9BE-3A4F-2D4C-3919F2555A32}"/>
                  </a:ext>
                </a:extLst>
              </p:cNvPr>
              <p:cNvSpPr/>
              <p:nvPr/>
            </p:nvSpPr>
            <p:spPr>
              <a:xfrm>
                <a:off x="7227620" y="2817019"/>
                <a:ext cx="357188" cy="140987"/>
              </a:xfrm>
              <a:prstGeom prst="roundRect">
                <a:avLst/>
              </a:prstGeom>
              <a:noFill/>
              <a:ln>
                <a:solidFill>
                  <a:srgbClr val="FF0000"/>
                </a:solidFill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grpSp>
            <p:nvGrpSpPr>
              <p:cNvPr id="21" name="그룹 20">
                <a:extLst>
                  <a:ext uri="{FF2B5EF4-FFF2-40B4-BE49-F238E27FC236}">
                    <a16:creationId xmlns:a16="http://schemas.microsoft.com/office/drawing/2014/main" id="{F47EDABB-D0A3-4F28-B1C7-31D2D7AD78F7}"/>
                  </a:ext>
                </a:extLst>
              </p:cNvPr>
              <p:cNvGrpSpPr/>
              <p:nvPr/>
            </p:nvGrpSpPr>
            <p:grpSpPr>
              <a:xfrm>
                <a:off x="7070365" y="2610513"/>
                <a:ext cx="314510" cy="276999"/>
                <a:chOff x="4812391" y="2683538"/>
                <a:chExt cx="314510" cy="276999"/>
              </a:xfrm>
            </p:grpSpPr>
            <p:sp>
              <p:nvSpPr>
                <p:cNvPr id="22" name="사각형: 둥근 모서리 21">
                  <a:extLst>
                    <a:ext uri="{FF2B5EF4-FFF2-40B4-BE49-F238E27FC236}">
                      <a16:creationId xmlns:a16="http://schemas.microsoft.com/office/drawing/2014/main" id="{E9A9E4B1-B7A5-FE1E-9939-162CF016A6C7}"/>
                    </a:ext>
                  </a:extLst>
                </p:cNvPr>
                <p:cNvSpPr/>
                <p:nvPr/>
              </p:nvSpPr>
              <p:spPr>
                <a:xfrm>
                  <a:off x="4885509" y="2743200"/>
                  <a:ext cx="155575" cy="155575"/>
                </a:xfrm>
                <a:prstGeom prst="roundRect">
                  <a:avLst/>
                </a:prstGeom>
                <a:solidFill>
                  <a:srgbClr val="FF0000"/>
                </a:solidFill>
                <a:ln>
                  <a:noFill/>
                </a:ln>
              </p:spPr>
              <p:style>
                <a:lnRef idx="2">
                  <a:schemeClr val="accent1">
                    <a:shade val="15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41B3753-709C-1D45-2953-F20895A1118E}"/>
                    </a:ext>
                  </a:extLst>
                </p:cNvPr>
                <p:cNvSpPr txBox="1"/>
                <p:nvPr/>
              </p:nvSpPr>
              <p:spPr>
                <a:xfrm>
                  <a:off x="4812391" y="2683538"/>
                  <a:ext cx="314510" cy="276999"/>
                </a:xfrm>
                <a:prstGeom prst="rect">
                  <a:avLst/>
                </a:prstGeom>
                <a:noFill/>
              </p:spPr>
              <p:txBody>
                <a:bodyPr wrap="none" rtlCol="0">
                  <a:spAutoFit/>
                </a:bodyPr>
                <a:lstStyle/>
                <a:p>
                  <a:r>
                    <a:rPr lang="ko-KR" altLang="en-US" sz="1200" dirty="0">
                      <a:solidFill>
                        <a:schemeClr val="bg1"/>
                      </a:solidFill>
                      <a:latin typeface="Pretendard SemiBold" panose="02000703000000020004" pitchFamily="2" charset="-127"/>
                      <a:ea typeface="Pretendard SemiBold" panose="02000703000000020004" pitchFamily="2" charset="-127"/>
                      <a:cs typeface="Pretendard SemiBold" panose="02000703000000020004" pitchFamily="2" charset="-127"/>
                    </a:rPr>
                    <a:t>✓</a:t>
                  </a:r>
                  <a:endParaRPr lang="ko-KR" altLang="en-US" sz="1200" dirty="0">
                    <a:solidFill>
                      <a:schemeClr val="bg1"/>
                    </a:solidFill>
                  </a:endParaRPr>
                </a:p>
              </p:txBody>
            </p:sp>
          </p:grpSp>
        </p:grpSp>
      </p:grpSp>
      <p:pic>
        <p:nvPicPr>
          <p:cNvPr id="26" name="그림 25">
            <a:extLst>
              <a:ext uri="{FF2B5EF4-FFF2-40B4-BE49-F238E27FC236}">
                <a16:creationId xmlns:a16="http://schemas.microsoft.com/office/drawing/2014/main" id="{990F77F9-CC12-8777-1504-16AB29C7E42C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 l="2557" t="1319" r="3248" b="1300"/>
          <a:stretch/>
        </p:blipFill>
        <p:spPr>
          <a:xfrm>
            <a:off x="177556" y="3405375"/>
            <a:ext cx="2496956" cy="1961895"/>
          </a:xfrm>
          <a:prstGeom prst="roundRect">
            <a:avLst>
              <a:gd name="adj" fmla="val 886"/>
            </a:avLst>
          </a:prstGeom>
          <a:ln>
            <a:solidFill>
              <a:schemeClr val="tx1">
                <a:lumMod val="50000"/>
                <a:lumOff val="50000"/>
              </a:schemeClr>
            </a:solidFill>
          </a:ln>
        </p:spPr>
      </p:pic>
      <p:grpSp>
        <p:nvGrpSpPr>
          <p:cNvPr id="27" name="그룹 26">
            <a:extLst>
              <a:ext uri="{FF2B5EF4-FFF2-40B4-BE49-F238E27FC236}">
                <a16:creationId xmlns:a16="http://schemas.microsoft.com/office/drawing/2014/main" id="{3F390B93-A858-8E1D-E0CC-2D0A3EF92B80}"/>
              </a:ext>
            </a:extLst>
          </p:cNvPr>
          <p:cNvGrpSpPr/>
          <p:nvPr/>
        </p:nvGrpSpPr>
        <p:grpSpPr>
          <a:xfrm>
            <a:off x="1790286" y="4981677"/>
            <a:ext cx="514443" cy="347493"/>
            <a:chOff x="7070365" y="2610513"/>
            <a:chExt cx="514443" cy="347493"/>
          </a:xfrm>
        </p:grpSpPr>
        <p:sp>
          <p:nvSpPr>
            <p:cNvPr id="28" name="사각형: 둥근 모서리 27">
              <a:extLst>
                <a:ext uri="{FF2B5EF4-FFF2-40B4-BE49-F238E27FC236}">
                  <a16:creationId xmlns:a16="http://schemas.microsoft.com/office/drawing/2014/main" id="{F30B7590-595F-3270-B0AA-7A2C4E793AE7}"/>
                </a:ext>
              </a:extLst>
            </p:cNvPr>
            <p:cNvSpPr/>
            <p:nvPr/>
          </p:nvSpPr>
          <p:spPr>
            <a:xfrm>
              <a:off x="7227620" y="2817019"/>
              <a:ext cx="357188" cy="140987"/>
            </a:xfrm>
            <a:prstGeom prst="round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grpSp>
          <p:nvGrpSpPr>
            <p:cNvPr id="29" name="그룹 28">
              <a:extLst>
                <a:ext uri="{FF2B5EF4-FFF2-40B4-BE49-F238E27FC236}">
                  <a16:creationId xmlns:a16="http://schemas.microsoft.com/office/drawing/2014/main" id="{74509693-510A-B5A7-CBAE-11BB6FF088CA}"/>
                </a:ext>
              </a:extLst>
            </p:cNvPr>
            <p:cNvGrpSpPr/>
            <p:nvPr/>
          </p:nvGrpSpPr>
          <p:grpSpPr>
            <a:xfrm>
              <a:off x="7070365" y="2610513"/>
              <a:ext cx="314510" cy="276999"/>
              <a:chOff x="4812391" y="2683538"/>
              <a:chExt cx="314510" cy="276999"/>
            </a:xfrm>
          </p:grpSpPr>
          <p:sp>
            <p:nvSpPr>
              <p:cNvPr id="30" name="사각형: 둥근 모서리 29">
                <a:extLst>
                  <a:ext uri="{FF2B5EF4-FFF2-40B4-BE49-F238E27FC236}">
                    <a16:creationId xmlns:a16="http://schemas.microsoft.com/office/drawing/2014/main" id="{D3216342-6ECA-B5D9-E09C-20D948186929}"/>
                  </a:ext>
                </a:extLst>
              </p:cNvPr>
              <p:cNvSpPr/>
              <p:nvPr/>
            </p:nvSpPr>
            <p:spPr>
              <a:xfrm>
                <a:off x="4885509" y="2743200"/>
                <a:ext cx="155575" cy="155575"/>
              </a:xfrm>
              <a:prstGeom prst="roundRect">
                <a:avLst/>
              </a:prstGeom>
              <a:solidFill>
                <a:srgbClr val="FF0000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ko-KR" altLang="en-US"/>
              </a:p>
            </p:txBody>
          </p:sp>
          <p:sp>
            <p:nvSpPr>
              <p:cNvPr id="31" name="TextBox 30">
                <a:extLst>
                  <a:ext uri="{FF2B5EF4-FFF2-40B4-BE49-F238E27FC236}">
                    <a16:creationId xmlns:a16="http://schemas.microsoft.com/office/drawing/2014/main" id="{B31E3F6D-9D16-B740-1ABD-9332826D2FC4}"/>
                  </a:ext>
                </a:extLst>
              </p:cNvPr>
              <p:cNvSpPr txBox="1"/>
              <p:nvPr/>
            </p:nvSpPr>
            <p:spPr>
              <a:xfrm>
                <a:off x="4812391" y="2683538"/>
                <a:ext cx="314510" cy="27699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ko-KR" altLang="en-US" sz="1200" dirty="0">
                    <a:solidFill>
                      <a:schemeClr val="bg1"/>
                    </a:solidFill>
                    <a:latin typeface="Pretendard SemiBold" panose="02000703000000020004" pitchFamily="2" charset="-127"/>
                    <a:ea typeface="Pretendard SemiBold" panose="02000703000000020004" pitchFamily="2" charset="-127"/>
                    <a:cs typeface="Pretendard SemiBold" panose="02000703000000020004" pitchFamily="2" charset="-127"/>
                  </a:rPr>
                  <a:t>✓</a:t>
                </a:r>
                <a:endParaRPr lang="ko-KR" altLang="en-US" sz="1200" dirty="0">
                  <a:solidFill>
                    <a:schemeClr val="bg1"/>
                  </a:solidFill>
                </a:endParaRPr>
              </a:p>
            </p:txBody>
          </p:sp>
        </p:grpSp>
      </p:grpSp>
      <p:grpSp>
        <p:nvGrpSpPr>
          <p:cNvPr id="35" name="그룹 34">
            <a:extLst>
              <a:ext uri="{FF2B5EF4-FFF2-40B4-BE49-F238E27FC236}">
                <a16:creationId xmlns:a16="http://schemas.microsoft.com/office/drawing/2014/main" id="{4D918ED1-A925-5880-3FC4-9B08C72D7FA9}"/>
              </a:ext>
            </a:extLst>
          </p:cNvPr>
          <p:cNvGrpSpPr/>
          <p:nvPr/>
        </p:nvGrpSpPr>
        <p:grpSpPr>
          <a:xfrm>
            <a:off x="2807976" y="3405375"/>
            <a:ext cx="2871750" cy="2955427"/>
            <a:chOff x="1828800" y="-533400"/>
            <a:chExt cx="5438776" cy="5597250"/>
          </a:xfrm>
        </p:grpSpPr>
        <p:pic>
          <p:nvPicPr>
            <p:cNvPr id="32" name="그림 31">
              <a:extLst>
                <a:ext uri="{FF2B5EF4-FFF2-40B4-BE49-F238E27FC236}">
                  <a16:creationId xmlns:a16="http://schemas.microsoft.com/office/drawing/2014/main" id="{2DF2236B-4AE7-4374-9A14-386AA6A4EA8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 l="2007" t="2026" r="3623"/>
            <a:stretch/>
          </p:blipFill>
          <p:spPr>
            <a:xfrm>
              <a:off x="1828800" y="-533400"/>
              <a:ext cx="5438776" cy="5597250"/>
            </a:xfrm>
            <a:prstGeom prst="roundRect">
              <a:avLst>
                <a:gd name="adj" fmla="val 1829"/>
              </a:avLst>
            </a:prstGeom>
          </p:spPr>
        </p:pic>
        <p:sp>
          <p:nvSpPr>
            <p:cNvPr id="33" name="직사각형 32">
              <a:extLst>
                <a:ext uri="{FF2B5EF4-FFF2-40B4-BE49-F238E27FC236}">
                  <a16:creationId xmlns:a16="http://schemas.microsoft.com/office/drawing/2014/main" id="{709F271C-933A-6217-B4FB-6740C0E6D701}"/>
                </a:ext>
              </a:extLst>
            </p:cNvPr>
            <p:cNvSpPr/>
            <p:nvPr/>
          </p:nvSpPr>
          <p:spPr>
            <a:xfrm>
              <a:off x="3396344" y="4746170"/>
              <a:ext cx="3785506" cy="302079"/>
            </a:xfrm>
            <a:prstGeom prst="rect">
              <a:avLst/>
            </a:prstGeom>
            <a:solidFill>
              <a:srgbClr val="1F1F1F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6" name="그림 35">
            <a:extLst>
              <a:ext uri="{FF2B5EF4-FFF2-40B4-BE49-F238E27FC236}">
                <a16:creationId xmlns:a16="http://schemas.microsoft.com/office/drawing/2014/main" id="{65BFD65E-F84E-BDA0-7214-45980B5E36DA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b="10863"/>
          <a:stretch/>
        </p:blipFill>
        <p:spPr>
          <a:xfrm>
            <a:off x="5851290" y="3384972"/>
            <a:ext cx="3143279" cy="2808090"/>
          </a:xfrm>
          <a:prstGeom prst="rect">
            <a:avLst/>
          </a:prstGeom>
        </p:spPr>
      </p:pic>
      <p:sp>
        <p:nvSpPr>
          <p:cNvPr id="39" name="사각형: 둥근 모서리 38">
            <a:extLst>
              <a:ext uri="{FF2B5EF4-FFF2-40B4-BE49-F238E27FC236}">
                <a16:creationId xmlns:a16="http://schemas.microsoft.com/office/drawing/2014/main" id="{DE4A51B1-8EFB-8016-1F9B-14FA20F21E63}"/>
              </a:ext>
            </a:extLst>
          </p:cNvPr>
          <p:cNvSpPr/>
          <p:nvPr/>
        </p:nvSpPr>
        <p:spPr>
          <a:xfrm>
            <a:off x="6486525" y="3812520"/>
            <a:ext cx="1846953" cy="377939"/>
          </a:xfrm>
          <a:prstGeom prst="round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319180C-AD0D-02F6-696B-3C8351D7EA02}"/>
              </a:ext>
            </a:extLst>
          </p:cNvPr>
          <p:cNvSpPr txBox="1"/>
          <p:nvPr/>
        </p:nvSpPr>
        <p:spPr>
          <a:xfrm>
            <a:off x="827084" y="654618"/>
            <a:ext cx="103632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1.</a:t>
            </a:r>
            <a:r>
              <a:rPr lang="ko-KR" altLang="en-US" sz="1200" dirty="0">
                <a:latin typeface="+mn-ea"/>
              </a:rPr>
              <a:t> 설치파일</a:t>
            </a:r>
            <a:endParaRPr lang="en-US" altLang="ko-KR" sz="1200" dirty="0">
              <a:latin typeface="+mn-ea"/>
            </a:endParaRPr>
          </a:p>
        </p:txBody>
      </p:sp>
      <p:pic>
        <p:nvPicPr>
          <p:cNvPr id="41" name="그림 40">
            <a:extLst>
              <a:ext uri="{FF2B5EF4-FFF2-40B4-BE49-F238E27FC236}">
                <a16:creationId xmlns:a16="http://schemas.microsoft.com/office/drawing/2014/main" id="{36768902-2F81-D3EC-4328-B3849D7EEDD5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l="31795" t="13997" r="32029" b="79414"/>
          <a:stretch/>
        </p:blipFill>
        <p:spPr>
          <a:xfrm>
            <a:off x="6514725" y="3846193"/>
            <a:ext cx="1672938" cy="305401"/>
          </a:xfrm>
          <a:prstGeom prst="roundRect">
            <a:avLst>
              <a:gd name="adj" fmla="val 3295"/>
            </a:avLst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68C9CFE2-BF38-1C3D-85E2-853E1BD4A358}"/>
              </a:ext>
            </a:extLst>
          </p:cNvPr>
          <p:cNvSpPr txBox="1"/>
          <p:nvPr/>
        </p:nvSpPr>
        <p:spPr>
          <a:xfrm>
            <a:off x="3399111" y="654618"/>
            <a:ext cx="1350830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2. </a:t>
            </a:r>
            <a:r>
              <a:rPr lang="ko-KR" altLang="en-US" sz="1200" dirty="0">
                <a:latin typeface="+mn-ea"/>
              </a:rPr>
              <a:t>프로그램 설치</a:t>
            </a:r>
            <a:endParaRPr lang="en-US" altLang="ko-KR" sz="1200" dirty="0">
              <a:latin typeface="+mn-ea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F3294CF-DAFB-E67D-022B-3155F195095D}"/>
              </a:ext>
            </a:extLst>
          </p:cNvPr>
          <p:cNvSpPr txBox="1"/>
          <p:nvPr/>
        </p:nvSpPr>
        <p:spPr>
          <a:xfrm>
            <a:off x="6442693" y="654618"/>
            <a:ext cx="1663082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2-1. </a:t>
            </a:r>
            <a:r>
              <a:rPr lang="ko-KR" altLang="en-US" sz="1200" dirty="0">
                <a:latin typeface="+mn-ea"/>
              </a:rPr>
              <a:t>프로그램 설치</a:t>
            </a:r>
            <a:endParaRPr lang="en-US" altLang="ko-KR" sz="1200" dirty="0">
              <a:latin typeface="+mn-ea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3A8820DA-BB4C-396E-ABF9-038C3A0BD5EE}"/>
              </a:ext>
            </a:extLst>
          </p:cNvPr>
          <p:cNvSpPr txBox="1"/>
          <p:nvPr/>
        </p:nvSpPr>
        <p:spPr>
          <a:xfrm>
            <a:off x="594022" y="3006659"/>
            <a:ext cx="1663082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2-2. </a:t>
            </a:r>
            <a:r>
              <a:rPr lang="ko-KR" altLang="en-US" sz="1200" dirty="0">
                <a:latin typeface="+mn-ea"/>
              </a:rPr>
              <a:t>프로그램 설치</a:t>
            </a:r>
            <a:endParaRPr lang="en-US" altLang="ko-KR" sz="1200" dirty="0">
              <a:latin typeface="+mn-ea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3DD1944-22C1-A704-7665-A7D5BC8A3AE7}"/>
              </a:ext>
            </a:extLst>
          </p:cNvPr>
          <p:cNvSpPr txBox="1"/>
          <p:nvPr/>
        </p:nvSpPr>
        <p:spPr>
          <a:xfrm>
            <a:off x="3262090" y="2997134"/>
            <a:ext cx="1663082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3. ANYDESK </a:t>
            </a:r>
            <a:r>
              <a:rPr lang="ko-KR" altLang="en-US" sz="1200" dirty="0">
                <a:latin typeface="+mn-ea"/>
              </a:rPr>
              <a:t>검색</a:t>
            </a:r>
            <a:endParaRPr lang="en-US" altLang="ko-KR" sz="1200" dirty="0">
              <a:latin typeface="+mn-ea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31F003C8-49AE-06D2-C14E-14ED1A2F9594}"/>
              </a:ext>
            </a:extLst>
          </p:cNvPr>
          <p:cNvSpPr txBox="1"/>
          <p:nvPr/>
        </p:nvSpPr>
        <p:spPr>
          <a:xfrm>
            <a:off x="6547062" y="3006659"/>
            <a:ext cx="1888615" cy="3336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ko-KR" sz="1200" dirty="0">
                <a:latin typeface="+mn-ea"/>
              </a:rPr>
              <a:t>4. ANYDESK </a:t>
            </a:r>
            <a:r>
              <a:rPr lang="ko-KR" altLang="en-US" sz="1200" dirty="0">
                <a:latin typeface="+mn-ea"/>
              </a:rPr>
              <a:t>번호확인</a:t>
            </a:r>
            <a:endParaRPr lang="en-US" altLang="ko-KR" sz="1200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225132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>
            <a:extLst>
              <a:ext uri="{FF2B5EF4-FFF2-40B4-BE49-F238E27FC236}">
                <a16:creationId xmlns:a16="http://schemas.microsoft.com/office/drawing/2014/main" id="{166C0140-A0AC-4230-A99E-CDBB4600B5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15100"/>
          </a:xfrm>
          <a:prstGeom prst="rect">
            <a:avLst/>
          </a:prstGeom>
        </p:spPr>
      </p:pic>
      <p:sp>
        <p:nvSpPr>
          <p:cNvPr id="2" name="직사각형 1">
            <a:extLst>
              <a:ext uri="{FF2B5EF4-FFF2-40B4-BE49-F238E27FC236}">
                <a16:creationId xmlns:a16="http://schemas.microsoft.com/office/drawing/2014/main" id="{C3C219A5-37D1-491F-8B5D-125DDD59B0A0}"/>
              </a:ext>
            </a:extLst>
          </p:cNvPr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2D275E">
              <a:alpha val="9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E4CBA98B-9D5F-4509-84B7-C40F8DC80A7D}"/>
              </a:ext>
            </a:extLst>
          </p:cNvPr>
          <p:cNvGrpSpPr/>
          <p:nvPr/>
        </p:nvGrpSpPr>
        <p:grpSpPr>
          <a:xfrm>
            <a:off x="639973" y="2498927"/>
            <a:ext cx="7864054" cy="1550518"/>
            <a:chOff x="639973" y="2321127"/>
            <a:chExt cx="7864054" cy="1550518"/>
          </a:xfrm>
        </p:grpSpPr>
        <p:sp>
          <p:nvSpPr>
            <p:cNvPr id="5" name="직사각형 4">
              <a:extLst>
                <a:ext uri="{FF2B5EF4-FFF2-40B4-BE49-F238E27FC236}">
                  <a16:creationId xmlns:a16="http://schemas.microsoft.com/office/drawing/2014/main" id="{2EA396EA-25E3-483B-B498-3E5DDD75C120}"/>
                </a:ext>
              </a:extLst>
            </p:cNvPr>
            <p:cNvSpPr/>
            <p:nvPr/>
          </p:nvSpPr>
          <p:spPr>
            <a:xfrm>
              <a:off x="639973" y="2321127"/>
              <a:ext cx="7864054" cy="7694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/>
              <a:r>
                <a:rPr lang="ko-KR" altLang="en-US" sz="4400" b="1" spc="-150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이용해 주셔서 감사합니다</a:t>
              </a:r>
              <a:r>
                <a:rPr lang="en-US" altLang="ko-KR" sz="4400" b="1" spc="-150" dirty="0">
                  <a:solidFill>
                    <a:schemeClr val="bg1"/>
                  </a:solidFill>
                  <a:latin typeface="KoPub돋움체_Pro Bold" panose="00000800000000000000" pitchFamily="50" charset="-127"/>
                  <a:ea typeface="KoPub돋움체_Pro Bold" panose="00000800000000000000" pitchFamily="50" charset="-127"/>
                </a:rPr>
                <a:t>.</a:t>
              </a:r>
              <a:endParaRPr lang="ko-KR" altLang="en-US" sz="4400" b="1" spc="-150" dirty="0">
                <a:solidFill>
                  <a:schemeClr val="bg1"/>
                </a:solidFill>
                <a:latin typeface="KoPub돋움체_Pro Bold" panose="00000800000000000000" pitchFamily="50" charset="-127"/>
                <a:ea typeface="KoPub돋움체_Pro Bold" panose="00000800000000000000" pitchFamily="50" charset="-127"/>
              </a:endParaRPr>
            </a:p>
          </p:txBody>
        </p:sp>
        <p:pic>
          <p:nvPicPr>
            <p:cNvPr id="8" name="그림 7">
              <a:extLst>
                <a:ext uri="{FF2B5EF4-FFF2-40B4-BE49-F238E27FC236}">
                  <a16:creationId xmlns:a16="http://schemas.microsoft.com/office/drawing/2014/main" id="{F29A5004-056F-4E36-BDF7-46798A9405F3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555405" y="3329254"/>
              <a:ext cx="2033189" cy="542391"/>
            </a:xfrm>
            <a:prstGeom prst="rect">
              <a:avLst/>
            </a:prstGeom>
          </p:spPr>
        </p:pic>
      </p:grpSp>
      <p:sp>
        <p:nvSpPr>
          <p:cNvPr id="10" name="직사각형 9">
            <a:extLst>
              <a:ext uri="{FF2B5EF4-FFF2-40B4-BE49-F238E27FC236}">
                <a16:creationId xmlns:a16="http://schemas.microsoft.com/office/drawing/2014/main" id="{9ADF47F6-E4DC-4140-9A6D-3C4D36ED4DF3}"/>
              </a:ext>
            </a:extLst>
          </p:cNvPr>
          <p:cNvSpPr/>
          <p:nvPr/>
        </p:nvSpPr>
        <p:spPr>
          <a:xfrm>
            <a:off x="0" y="6498336"/>
            <a:ext cx="9144000" cy="359664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" name="바닥글 개체 틀 2">
            <a:extLst>
              <a:ext uri="{FF2B5EF4-FFF2-40B4-BE49-F238E27FC236}">
                <a16:creationId xmlns:a16="http://schemas.microsoft.com/office/drawing/2014/main" id="{D4D6187C-8CE5-41C0-9B74-BF3B45F0196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359863" y="6492875"/>
            <a:ext cx="4424273" cy="365125"/>
          </a:xfrm>
        </p:spPr>
        <p:txBody>
          <a:bodyPr/>
          <a:lstStyle/>
          <a:p>
            <a:r>
              <a:rPr lang="en-US" altLang="ko-KR" sz="1000" dirty="0">
                <a:ea typeface="KoPub돋움체_Pro Bold" panose="00000800000000000000"/>
              </a:rPr>
              <a:t>Copyright 2024 @ </a:t>
            </a:r>
            <a:r>
              <a:rPr lang="en-US" altLang="ko-KR" sz="1000" dirty="0" err="1">
                <a:ea typeface="KoPub돋움체_Pro Bold" panose="00000800000000000000"/>
              </a:rPr>
              <a:t>Kevinlab</a:t>
            </a:r>
            <a:r>
              <a:rPr lang="en-US" altLang="ko-KR" sz="1000" dirty="0">
                <a:ea typeface="KoPub돋움체_Pro Bold" panose="00000800000000000000"/>
              </a:rPr>
              <a:t> Inc/ Web manual for administrator</a:t>
            </a:r>
            <a:endParaRPr lang="ko-KR" altLang="en-US" sz="1000" dirty="0">
              <a:ea typeface="KoPub돋움체_Pro Bold" panose="000008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91548878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 테마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테마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테마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5134</TotalTime>
  <Words>216</Words>
  <Application>Microsoft Office PowerPoint</Application>
  <PresentationFormat>화면 슬라이드 쇼(4:3)</PresentationFormat>
  <Paragraphs>34</Paragraphs>
  <Slides>5</Slides>
  <Notes>0</Notes>
  <HiddenSlides>0</HiddenSlides>
  <MMClips>0</MMClips>
  <ScaleCrop>false</ScaleCrop>
  <HeadingPairs>
    <vt:vector size="6" baseType="variant">
      <vt:variant>
        <vt:lpstr>사용한 글꼴</vt:lpstr>
      </vt:variant>
      <vt:variant>
        <vt:i4>7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5</vt:i4>
      </vt:variant>
    </vt:vector>
  </HeadingPairs>
  <TitlesOfParts>
    <vt:vector size="13" baseType="lpstr">
      <vt:lpstr>KoPub돋움체_Pro Bold</vt:lpstr>
      <vt:lpstr>KoPub돋움체_Pro Light</vt:lpstr>
      <vt:lpstr>Pretendard SemiBold</vt:lpstr>
      <vt:lpstr>맑은 고딕</vt:lpstr>
      <vt:lpstr>Arial</vt:lpstr>
      <vt:lpstr>Calibri</vt:lpstr>
      <vt:lpstr>Calibri Light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sangyeon@kevinlab.com</dc:creator>
  <cp:lastModifiedBy>득환 이</cp:lastModifiedBy>
  <cp:revision>171</cp:revision>
  <cp:lastPrinted>2021-12-15T07:47:44Z</cp:lastPrinted>
  <dcterms:created xsi:type="dcterms:W3CDTF">2021-12-08T02:00:43Z</dcterms:created>
  <dcterms:modified xsi:type="dcterms:W3CDTF">2024-11-06T04:35:14Z</dcterms:modified>
</cp:coreProperties>
</file>